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2712" y="-8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2FDC2-B6E2-4B16-8865-B9B7C3FCD37A}" type="datetimeFigureOut">
              <a:rPr lang="en-US" smtClean="0"/>
              <a:pPr/>
              <a:t>28-Feb-20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C4154-ED6A-44F4-887A-6D882C1783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2FDC2-B6E2-4B16-8865-B9B7C3FCD37A}" type="datetimeFigureOut">
              <a:rPr lang="en-US" smtClean="0"/>
              <a:pPr/>
              <a:t>28-Feb-20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C4154-ED6A-44F4-887A-6D882C1783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2FDC2-B6E2-4B16-8865-B9B7C3FCD37A}" type="datetimeFigureOut">
              <a:rPr lang="en-US" smtClean="0"/>
              <a:pPr/>
              <a:t>28-Feb-20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C4154-ED6A-44F4-887A-6D882C1783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2FDC2-B6E2-4B16-8865-B9B7C3FCD37A}" type="datetimeFigureOut">
              <a:rPr lang="en-US" smtClean="0"/>
              <a:pPr/>
              <a:t>28-Feb-20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C4154-ED6A-44F4-887A-6D882C1783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2FDC2-B6E2-4B16-8865-B9B7C3FCD37A}" type="datetimeFigureOut">
              <a:rPr lang="en-US" smtClean="0"/>
              <a:pPr/>
              <a:t>28-Feb-20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C4154-ED6A-44F4-887A-6D882C1783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2FDC2-B6E2-4B16-8865-B9B7C3FCD37A}" type="datetimeFigureOut">
              <a:rPr lang="en-US" smtClean="0"/>
              <a:pPr/>
              <a:t>28-Feb-20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C4154-ED6A-44F4-887A-6D882C1783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2FDC2-B6E2-4B16-8865-B9B7C3FCD37A}" type="datetimeFigureOut">
              <a:rPr lang="en-US" smtClean="0"/>
              <a:pPr/>
              <a:t>28-Feb-20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C4154-ED6A-44F4-887A-6D882C1783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2FDC2-B6E2-4B16-8865-B9B7C3FCD37A}" type="datetimeFigureOut">
              <a:rPr lang="en-US" smtClean="0"/>
              <a:pPr/>
              <a:t>28-Feb-20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C4154-ED6A-44F4-887A-6D882C1783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2FDC2-B6E2-4B16-8865-B9B7C3FCD37A}" type="datetimeFigureOut">
              <a:rPr lang="en-US" smtClean="0"/>
              <a:pPr/>
              <a:t>28-Feb-20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C4154-ED6A-44F4-887A-6D882C1783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2FDC2-B6E2-4B16-8865-B9B7C3FCD37A}" type="datetimeFigureOut">
              <a:rPr lang="en-US" smtClean="0"/>
              <a:pPr/>
              <a:t>28-Feb-20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C4154-ED6A-44F4-887A-6D882C1783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2FDC2-B6E2-4B16-8865-B9B7C3FCD37A}" type="datetimeFigureOut">
              <a:rPr lang="en-US" smtClean="0"/>
              <a:pPr/>
              <a:t>28-Feb-20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C4154-ED6A-44F4-887A-6D882C1783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E2FDC2-B6E2-4B16-8865-B9B7C3FCD37A}" type="datetimeFigureOut">
              <a:rPr lang="en-US" smtClean="0"/>
              <a:pPr/>
              <a:t>28-Feb-20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2C4154-ED6A-44F4-887A-6D882C1783E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Mithu\Downloads\seo-infographic-set-vector-373619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90500" y="-1714500"/>
            <a:ext cx="9525000" cy="10287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Mithu</dc:creator>
  <cp:lastModifiedBy>Mithu</cp:lastModifiedBy>
  <cp:revision>1</cp:revision>
  <dcterms:created xsi:type="dcterms:W3CDTF">2020-02-26T14:07:48Z</dcterms:created>
  <dcterms:modified xsi:type="dcterms:W3CDTF">2020-02-28T08:04:34Z</dcterms:modified>
</cp:coreProperties>
</file>